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-1602" y="672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4E6C-600B-4D84-8C0A-A7D9C8EBC547}" type="datetimeFigureOut">
              <a:rPr lang="en-GB" smtClean="0"/>
              <a:pPr/>
              <a:t>29/05/2021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272F-BCED-4ABA-B764-E05C8207B0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44495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4E6C-600B-4D84-8C0A-A7D9C8EBC547}" type="datetimeFigureOut">
              <a:rPr lang="en-GB" smtClean="0"/>
              <a:pPr/>
              <a:t>29/05/2021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272F-BCED-4ABA-B764-E05C8207B0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99152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4E6C-600B-4D84-8C0A-A7D9C8EBC547}" type="datetimeFigureOut">
              <a:rPr lang="en-GB" smtClean="0"/>
              <a:pPr/>
              <a:t>29/05/2021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272F-BCED-4ABA-B764-E05C8207B0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5441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4E6C-600B-4D84-8C0A-A7D9C8EBC547}" type="datetimeFigureOut">
              <a:rPr lang="en-GB" smtClean="0"/>
              <a:pPr/>
              <a:t>29/05/2021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272F-BCED-4ABA-B764-E05C8207B0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81199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4E6C-600B-4D84-8C0A-A7D9C8EBC547}" type="datetimeFigureOut">
              <a:rPr lang="en-GB" smtClean="0"/>
              <a:pPr/>
              <a:t>29/05/2021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272F-BCED-4ABA-B764-E05C8207B0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20692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4E6C-600B-4D84-8C0A-A7D9C8EBC547}" type="datetimeFigureOut">
              <a:rPr lang="en-GB" smtClean="0"/>
              <a:pPr/>
              <a:t>29/05/2021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272F-BCED-4ABA-B764-E05C8207B0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09976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4E6C-600B-4D84-8C0A-A7D9C8EBC547}" type="datetimeFigureOut">
              <a:rPr lang="en-GB" smtClean="0"/>
              <a:pPr/>
              <a:t>29/05/2021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272F-BCED-4ABA-B764-E05C8207B0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240408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4E6C-600B-4D84-8C0A-A7D9C8EBC547}" type="datetimeFigureOut">
              <a:rPr lang="en-GB" smtClean="0"/>
              <a:pPr/>
              <a:t>29/05/2021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272F-BCED-4ABA-B764-E05C8207B0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4027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4E6C-600B-4D84-8C0A-A7D9C8EBC547}" type="datetimeFigureOut">
              <a:rPr lang="en-GB" smtClean="0"/>
              <a:pPr/>
              <a:t>29/05/2021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272F-BCED-4ABA-B764-E05C8207B0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90555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4E6C-600B-4D84-8C0A-A7D9C8EBC547}" type="datetimeFigureOut">
              <a:rPr lang="en-GB" smtClean="0"/>
              <a:pPr/>
              <a:t>29/05/2021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272F-BCED-4ABA-B764-E05C8207B0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54166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4E6C-600B-4D84-8C0A-A7D9C8EBC547}" type="datetimeFigureOut">
              <a:rPr lang="en-GB" smtClean="0"/>
              <a:pPr/>
              <a:t>29/05/2021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272F-BCED-4ABA-B764-E05C8207B0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85751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74E6C-600B-4D84-8C0A-A7D9C8EBC547}" type="datetimeFigureOut">
              <a:rPr lang="en-GB" smtClean="0"/>
              <a:pPr/>
              <a:t>29/05/2021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8272F-BCED-4ABA-B764-E05C8207B0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9827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A57BD97-8084-4D34-9830-6BF4157E0C4A}"/>
              </a:ext>
            </a:extLst>
          </p:cNvPr>
          <p:cNvSpPr txBox="1"/>
          <p:nvPr/>
        </p:nvSpPr>
        <p:spPr>
          <a:xfrm>
            <a:off x="689079" y="1376025"/>
            <a:ext cx="59435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Cromarty &amp; District Community </a:t>
            </a:r>
            <a:r>
              <a:rPr lang="en-GB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</a:t>
            </a:r>
          </a:p>
          <a:p>
            <a:pPr algn="ctr"/>
            <a:endParaRPr lang="en-GB" sz="1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 on East Quayside Development </a:t>
            </a:r>
            <a:r>
              <a:rPr lang="en-GB" sz="1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Nigg</a:t>
            </a:r>
            <a:r>
              <a:rPr lang="en-GB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GB" sz="1600" b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at 23 </a:t>
            </a:r>
            <a:r>
              <a:rPr lang="en-GB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21 </a:t>
            </a:r>
            <a:endParaRPr lang="en-GB" sz="1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0DB3B881-A115-4269-A9FF-67E9DFA96A6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678" y="1285820"/>
            <a:ext cx="841462" cy="1186324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C48B6C44-B02E-4150-9F66-8D5379073D9C}"/>
              </a:ext>
            </a:extLst>
          </p:cNvPr>
          <p:cNvSpPr/>
          <p:nvPr/>
        </p:nvSpPr>
        <p:spPr>
          <a:xfrm>
            <a:off x="233054" y="2421467"/>
            <a:ext cx="6374223" cy="667173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225810C-86E7-43D2-A355-CE6799185AD3}"/>
              </a:ext>
            </a:extLst>
          </p:cNvPr>
          <p:cNvSpPr txBox="1"/>
          <p:nvPr/>
        </p:nvSpPr>
        <p:spPr>
          <a:xfrm>
            <a:off x="250723" y="2599359"/>
            <a:ext cx="6374223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endParaRPr lang="en-GB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permissions </a:t>
            </a:r>
            <a:r>
              <a:rPr lang="en-GB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the 225m long quay have been granted</a:t>
            </a:r>
            <a:r>
              <a:rPr lang="en-GB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Land-based work will happen </a:t>
            </a:r>
            <a:r>
              <a:rPr lang="en-GB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between </a:t>
            </a:r>
            <a:r>
              <a:rPr lang="en-GB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0800-1900 </a:t>
            </a:r>
            <a:r>
              <a:rPr lang="en-GB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Monday-Friday and </a:t>
            </a:r>
            <a:r>
              <a:rPr lang="en-GB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0800-1300 </a:t>
            </a:r>
            <a:r>
              <a:rPr lang="en-GB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GB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Saturdays.  Marine-based </a:t>
            </a:r>
            <a:r>
              <a:rPr lang="en-GB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will happen between 0700-1900 Monday-Friday and 0700-1300 on Saturdays</a:t>
            </a:r>
            <a:r>
              <a:rPr lang="en-GB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Dredging within the Cromarty Firth is permitted 24/7.</a:t>
            </a:r>
            <a:endParaRPr lang="en-GB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6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Construction </a:t>
            </a:r>
            <a:r>
              <a:rPr lang="en-GB" sz="160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</a:t>
            </a:r>
            <a:r>
              <a:rPr lang="en-GB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due to start the week </a:t>
            </a:r>
            <a:r>
              <a:rPr lang="en-GB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commencing 19</a:t>
            </a:r>
            <a:r>
              <a:rPr lang="en-GB" sz="1600" baseline="30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April 2021 </a:t>
            </a:r>
            <a:r>
              <a:rPr lang="en-GB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finish in 14 months.</a:t>
            </a:r>
          </a:p>
          <a:p>
            <a:endParaRPr lang="en-GB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Dredging and the construction of a temporary causeway </a:t>
            </a:r>
            <a:r>
              <a:rPr lang="en-GB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started on </a:t>
            </a:r>
            <a:r>
              <a:rPr lang="en-GB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Monday </a:t>
            </a:r>
            <a:r>
              <a:rPr lang="en-GB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lang="en-GB" sz="1600" baseline="30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21.</a:t>
            </a:r>
          </a:p>
          <a:p>
            <a:endParaRPr lang="en-GB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Piling will start </a:t>
            </a:r>
            <a:r>
              <a:rPr lang="en-GB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June 2021 </a:t>
            </a:r>
            <a:r>
              <a:rPr lang="en-GB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finish </a:t>
            </a:r>
            <a:r>
              <a:rPr lang="en-GB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GB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November </a:t>
            </a:r>
            <a:r>
              <a:rPr lang="en-GB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</a:t>
            </a:r>
            <a:r>
              <a:rPr lang="en-GB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this will be noisy and noise monitoring will happen during the test </a:t>
            </a:r>
            <a:r>
              <a:rPr lang="en-GB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pile, which will be conducted between 1</a:t>
            </a:r>
            <a:r>
              <a:rPr lang="en-GB" sz="1600" baseline="30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600" baseline="30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GB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June.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 regarding the test pile - they </a:t>
            </a:r>
            <a:r>
              <a:rPr lang="en-GB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use a </a:t>
            </a:r>
            <a:r>
              <a:rPr lang="en-GB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vibro</a:t>
            </a:r>
            <a:r>
              <a:rPr lang="en-GB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-hammer to drive the tube </a:t>
            </a:r>
            <a:r>
              <a:rPr lang="en-GB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initially</a:t>
            </a:r>
            <a:r>
              <a:rPr lang="en-GB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then use an impact hammer.</a:t>
            </a:r>
            <a:endParaRPr lang="en-GB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Noise monitoring will be conducted during the test </a:t>
            </a:r>
            <a:r>
              <a:rPr lang="en-GB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pile </a:t>
            </a:r>
            <a:r>
              <a:rPr lang="en-GB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accordance with </a:t>
            </a:r>
            <a:r>
              <a:rPr lang="en-GB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their environmental </a:t>
            </a:r>
            <a:r>
              <a:rPr lang="en-GB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plan.</a:t>
            </a:r>
          </a:p>
          <a:p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1428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166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Magee</dc:creator>
  <cp:lastModifiedBy>Vivienne</cp:lastModifiedBy>
  <cp:revision>14</cp:revision>
  <dcterms:created xsi:type="dcterms:W3CDTF">2020-04-29T18:40:43Z</dcterms:created>
  <dcterms:modified xsi:type="dcterms:W3CDTF">2021-05-29T21:59:19Z</dcterms:modified>
</cp:coreProperties>
</file>